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4" r:id="rId4"/>
    <p:sldId id="263" r:id="rId5"/>
    <p:sldId id="266" r:id="rId6"/>
    <p:sldId id="265" r:id="rId7"/>
    <p:sldId id="259" r:id="rId8"/>
    <p:sldId id="267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70" d="100"/>
          <a:sy n="70" d="100"/>
        </p:scale>
        <p:origin x="-5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543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1710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641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0786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814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6835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3157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344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1941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386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5229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2382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3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4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5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2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3960439"/>
          </a:xfrm>
        </p:spPr>
        <p:txBody>
          <a:bodyPr>
            <a:normAutofit fontScale="90000"/>
          </a:bodyPr>
          <a:lstStyle/>
          <a:p>
            <a:r>
              <a:rPr lang="ru-RU" dirty="0"/>
              <a:t>Использование портала государственных услуг при подаче </a:t>
            </a:r>
            <a:r>
              <a:rPr lang="ru-RU" dirty="0" smtClean="0"/>
              <a:t>заявления на назначение </a:t>
            </a:r>
            <a:r>
              <a:rPr lang="ru-RU" dirty="0"/>
              <a:t>основной и дополнительной компенсаций части родительской платы за присмотр и уход за ребенком в образовательных организациях, реализующих образовательную программу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133111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16005252"/>
              </p:ext>
            </p:extLst>
          </p:nvPr>
        </p:nvGraphicFramePr>
        <p:xfrm>
          <a:off x="395288" y="290513"/>
          <a:ext cx="8353425" cy="6276975"/>
        </p:xfrm>
        <a:graphic>
          <a:graphicData uri="http://schemas.openxmlformats.org/presentationml/2006/ole">
            <p:oleObj spid="_x0000_s3074" name="Лист" r:id="rId3" imgW="8353530" imgH="6277065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58916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62384842"/>
              </p:ext>
            </p:extLst>
          </p:nvPr>
        </p:nvGraphicFramePr>
        <p:xfrm>
          <a:off x="395288" y="314325"/>
          <a:ext cx="8353425" cy="6229350"/>
        </p:xfrm>
        <a:graphic>
          <a:graphicData uri="http://schemas.openxmlformats.org/presentationml/2006/ole">
            <p:oleObj spid="_x0000_s4098" name="Лист" r:id="rId3" imgW="8353530" imgH="6229350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16788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01533377"/>
              </p:ext>
            </p:extLst>
          </p:nvPr>
        </p:nvGraphicFramePr>
        <p:xfrm>
          <a:off x="467544" y="404664"/>
          <a:ext cx="8353425" cy="2257425"/>
        </p:xfrm>
        <a:graphic>
          <a:graphicData uri="http://schemas.openxmlformats.org/presentationml/2006/ole">
            <p:oleObj spid="_x0000_s5122" name="Лист" r:id="rId3" imgW="8353530" imgH="2257425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40847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928687"/>
          </a:xfrm>
        </p:spPr>
        <p:txBody>
          <a:bodyPr>
            <a:normAutofit fontScale="90000"/>
          </a:bodyPr>
          <a:lstStyle/>
          <a:p>
            <a:r>
              <a:rPr lang="ru-RU" sz="3400" smtClean="0"/>
              <a:t>Адрес Портала государственных услуг Республики Татарстан</a:t>
            </a:r>
          </a:p>
        </p:txBody>
      </p:sp>
      <p:pic>
        <p:nvPicPr>
          <p:cNvPr id="3075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9533" b="94341"/>
          <a:stretch>
            <a:fillRect/>
          </a:stretch>
        </p:blipFill>
        <p:spPr>
          <a:xfrm>
            <a:off x="1588" y="1214438"/>
            <a:ext cx="9131300" cy="1206500"/>
          </a:xfrm>
        </p:spPr>
      </p:pic>
      <p:pic>
        <p:nvPicPr>
          <p:cNvPr id="3076" name="Рисунок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32" t="8617" r="23633" b="43999"/>
          <a:stretch>
            <a:fillRect/>
          </a:stretch>
        </p:blipFill>
        <p:spPr bwMode="auto">
          <a:xfrm>
            <a:off x="0" y="2420938"/>
            <a:ext cx="9144000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вал 5"/>
          <p:cNvSpPr/>
          <p:nvPr/>
        </p:nvSpPr>
        <p:spPr>
          <a:xfrm>
            <a:off x="5786438" y="2786063"/>
            <a:ext cx="1785937" cy="8572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0" y="4214813"/>
            <a:ext cx="2500313" cy="26431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81824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госуслуг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06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smtClean="0"/>
              <a:t>Регистрация на портале государственных услуг ЕСИА (вход)</a:t>
            </a:r>
          </a:p>
        </p:txBody>
      </p:sp>
      <p:pic>
        <p:nvPicPr>
          <p:cNvPr id="9219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3268" b="94595"/>
          <a:stretch>
            <a:fillRect/>
          </a:stretch>
        </p:blipFill>
        <p:spPr>
          <a:xfrm>
            <a:off x="900113" y="1700213"/>
            <a:ext cx="7478712" cy="638175"/>
          </a:xfrm>
        </p:spPr>
      </p:pic>
      <p:pic>
        <p:nvPicPr>
          <p:cNvPr id="9220" name="Рисунок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56" t="8617" r="26057" b="13844"/>
          <a:stretch>
            <a:fillRect/>
          </a:stretch>
        </p:blipFill>
        <p:spPr bwMode="auto">
          <a:xfrm>
            <a:off x="900113" y="2349500"/>
            <a:ext cx="7488237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188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smtClean="0"/>
              <a:t>Завершение регистрации на портале государственных услуг ЕСИА</a:t>
            </a:r>
          </a:p>
        </p:txBody>
      </p:sp>
      <p:pic>
        <p:nvPicPr>
          <p:cNvPr id="13315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3268" b="94595"/>
          <a:stretch>
            <a:fillRect/>
          </a:stretch>
        </p:blipFill>
        <p:spPr>
          <a:xfrm>
            <a:off x="755650" y="1700213"/>
            <a:ext cx="7769225" cy="615950"/>
          </a:xfrm>
        </p:spPr>
      </p:pic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295" t="4324" r="25899" b="43787"/>
          <a:stretch>
            <a:fillRect/>
          </a:stretch>
        </p:blipFill>
        <p:spPr bwMode="auto">
          <a:xfrm>
            <a:off x="755650" y="2276475"/>
            <a:ext cx="7704138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7797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r>
              <a:rPr lang="ru-RU" sz="3400" smtClean="0"/>
              <a:t>Выбор услуг на Портале государственных услуг Республики Татарстан</a:t>
            </a:r>
          </a:p>
        </p:txBody>
      </p:sp>
      <p:pic>
        <p:nvPicPr>
          <p:cNvPr id="5123" name="Рисунок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32" t="36617" r="24846"/>
          <a:stretch>
            <a:fillRect/>
          </a:stretch>
        </p:blipFill>
        <p:spPr bwMode="auto">
          <a:xfrm>
            <a:off x="0" y="1071563"/>
            <a:ext cx="9144000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/>
          <p:cNvSpPr/>
          <p:nvPr/>
        </p:nvSpPr>
        <p:spPr>
          <a:xfrm>
            <a:off x="4644008" y="3212976"/>
            <a:ext cx="2376264" cy="122413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99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716" y="2244339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243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34201950"/>
              </p:ext>
            </p:extLst>
          </p:nvPr>
        </p:nvGraphicFramePr>
        <p:xfrm>
          <a:off x="395288" y="300038"/>
          <a:ext cx="8353425" cy="6257925"/>
        </p:xfrm>
        <a:graphic>
          <a:graphicData uri="http://schemas.openxmlformats.org/presentationml/2006/ole">
            <p:oleObj spid="_x0000_s1027" name="Лист" r:id="rId3" imgW="8353530" imgH="6257925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2771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45213922"/>
              </p:ext>
            </p:extLst>
          </p:nvPr>
        </p:nvGraphicFramePr>
        <p:xfrm>
          <a:off x="395288" y="500063"/>
          <a:ext cx="8353425" cy="5857875"/>
        </p:xfrm>
        <a:graphic>
          <a:graphicData uri="http://schemas.openxmlformats.org/presentationml/2006/ole">
            <p:oleObj spid="_x0000_s2050" name="Лист" r:id="rId3" imgW="8353530" imgH="5857875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31681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95</Words>
  <Application>Microsoft Office PowerPoint</Application>
  <PresentationFormat>Экран (4:3)</PresentationFormat>
  <Paragraphs>9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Лист</vt:lpstr>
      <vt:lpstr>Использование портала государственных услуг при подаче заявления на назначение основной и дополнительной компенсаций части родительской платы за присмотр и уход за ребенком в образовательных организациях, реализующих образовательную программу дошкольного образования</vt:lpstr>
      <vt:lpstr>Адрес Портала государственных услуг Республики Татарстан</vt:lpstr>
      <vt:lpstr>Слайд 3</vt:lpstr>
      <vt:lpstr>Регистрация на портале государственных услуг ЕСИА (вход)</vt:lpstr>
      <vt:lpstr>Завершение регистрации на портале государственных услуг ЕСИА</vt:lpstr>
      <vt:lpstr>Выбор услуг на Портале государственных услуг Республики Татарстан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портала государственных услуг при подаче заявления на назначение основной и дополнительной компенсаций части родительской платы за присмотр и уход за ребенком в образовательных организациях, реализующих образовательную программу дошкольного образования</dc:title>
  <dc:creator>Ольга</dc:creator>
  <cp:lastModifiedBy>Владелец</cp:lastModifiedBy>
  <cp:revision>8</cp:revision>
  <dcterms:created xsi:type="dcterms:W3CDTF">2016-06-28T06:31:21Z</dcterms:created>
  <dcterms:modified xsi:type="dcterms:W3CDTF">2016-06-29T06:58:22Z</dcterms:modified>
</cp:coreProperties>
</file>